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314" r:id="rId3"/>
    <p:sldId id="312" r:id="rId4"/>
    <p:sldId id="326" r:id="rId5"/>
    <p:sldId id="311" r:id="rId6"/>
    <p:sldId id="327" r:id="rId7"/>
    <p:sldId id="267" r:id="rId8"/>
    <p:sldId id="322" r:id="rId9"/>
    <p:sldId id="271" r:id="rId10"/>
    <p:sldId id="324" r:id="rId11"/>
    <p:sldId id="272" r:id="rId12"/>
    <p:sldId id="273" r:id="rId13"/>
    <p:sldId id="274" r:id="rId14"/>
    <p:sldId id="320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321" r:id="rId23"/>
    <p:sldId id="282" r:id="rId24"/>
    <p:sldId id="283" r:id="rId25"/>
    <p:sldId id="316" r:id="rId26"/>
    <p:sldId id="317" r:id="rId27"/>
    <p:sldId id="284" r:id="rId28"/>
    <p:sldId id="285" r:id="rId29"/>
    <p:sldId id="329" r:id="rId30"/>
    <p:sldId id="286" r:id="rId31"/>
    <p:sldId id="287" r:id="rId32"/>
    <p:sldId id="288" r:id="rId33"/>
    <p:sldId id="315" r:id="rId34"/>
    <p:sldId id="323" r:id="rId35"/>
    <p:sldId id="289" r:id="rId36"/>
    <p:sldId id="290" r:id="rId37"/>
    <p:sldId id="325" r:id="rId38"/>
    <p:sldId id="291" r:id="rId39"/>
    <p:sldId id="292" r:id="rId40"/>
    <p:sldId id="328" r:id="rId41"/>
    <p:sldId id="293" r:id="rId42"/>
    <p:sldId id="294" r:id="rId43"/>
    <p:sldId id="318" r:id="rId44"/>
    <p:sldId id="295" r:id="rId45"/>
    <p:sldId id="296" r:id="rId46"/>
    <p:sldId id="297" r:id="rId47"/>
    <p:sldId id="298" r:id="rId48"/>
    <p:sldId id="299" r:id="rId49"/>
    <p:sldId id="300" r:id="rId50"/>
    <p:sldId id="319" r:id="rId51"/>
    <p:sldId id="269" r:id="rId52"/>
    <p:sldId id="301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257" r:id="rId61"/>
    <p:sldId id="258" r:id="rId62"/>
    <p:sldId id="259" r:id="rId63"/>
    <p:sldId id="260" r:id="rId64"/>
    <p:sldId id="256" r:id="rId65"/>
    <p:sldId id="264" r:id="rId66"/>
    <p:sldId id="262" r:id="rId67"/>
    <p:sldId id="265" r:id="rId68"/>
    <p:sldId id="268" r:id="rId69"/>
    <p:sldId id="261" r:id="rId70"/>
    <p:sldId id="266" r:id="rId71"/>
    <p:sldId id="270" r:id="rId72"/>
    <p:sldId id="330" r:id="rId73"/>
  </p:sldIdLst>
  <p:sldSz cx="6858000" cy="9144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200" d="100"/>
          <a:sy n="200" d="100"/>
        </p:scale>
        <p:origin x="474" y="-18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C4650-5E15-4170-A52D-7D66EAF3A22F}" type="datetimeFigureOut">
              <a:rPr lang="es-ES" smtClean="0"/>
              <a:pPr/>
              <a:t>24/01/2018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535B-EAC0-4FB2-9BD1-95ABA8E094E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1968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744" y="1763688"/>
            <a:ext cx="4824535" cy="700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1970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0" y="1619672"/>
          <a:ext cx="6858000" cy="362328"/>
        </p:xfrm>
        <a:graphic>
          <a:graphicData uri="http://schemas.openxmlformats.org/drawingml/2006/table">
            <a:tbl>
              <a:tblPr/>
              <a:tblGrid>
                <a:gridCol w="365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8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328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Luis Thelo Barradas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latin typeface="Arial"/>
                        </a:rPr>
                        <a:t>Castillo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712" y="2339752"/>
            <a:ext cx="531495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1971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-1" y="1835696"/>
          <a:ext cx="6813376" cy="216024"/>
        </p:xfrm>
        <a:graphic>
          <a:graphicData uri="http://schemas.openxmlformats.org/drawingml/2006/table">
            <a:tbl>
              <a:tblPr/>
              <a:tblGrid>
                <a:gridCol w="363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86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1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 dirty="0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1971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 err="1">
                          <a:latin typeface="Arial"/>
                        </a:rPr>
                        <a:t>Sebastian</a:t>
                      </a:r>
                      <a:r>
                        <a:rPr lang="es-ES" sz="1200" b="1" i="0" u="none" strike="noStrike" dirty="0">
                          <a:latin typeface="Arial"/>
                        </a:rPr>
                        <a:t> Zambrano </a:t>
                      </a:r>
                      <a:r>
                        <a:rPr lang="es-ES" sz="1200" b="1" i="0" u="none" strike="noStrike" dirty="0" err="1">
                          <a:latin typeface="Arial"/>
                        </a:rPr>
                        <a:t>Sanchez</a:t>
                      </a:r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 err="1">
                          <a:latin typeface="Arial"/>
                        </a:rPr>
                        <a:t>Enriqueto</a:t>
                      </a:r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96" y="2195737"/>
            <a:ext cx="539115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1972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980728" y="2051720"/>
          <a:ext cx="4571999" cy="146304"/>
        </p:xfrm>
        <a:graphic>
          <a:graphicData uri="http://schemas.openxmlformats.org/drawingml/2006/table">
            <a:tbl>
              <a:tblPr/>
              <a:tblGrid>
                <a:gridCol w="24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Francisco Luis Pinero Caldeira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 err="1">
                          <a:latin typeface="Arial"/>
                        </a:rPr>
                        <a:t>Ibarita</a:t>
                      </a:r>
                      <a:endParaRPr lang="es-ES" sz="9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1973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980728" y="2051720"/>
          <a:ext cx="4571999" cy="146304"/>
        </p:xfrm>
        <a:graphic>
          <a:graphicData uri="http://schemas.openxmlformats.org/drawingml/2006/table">
            <a:tbl>
              <a:tblPr/>
              <a:tblGrid>
                <a:gridCol w="24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Wanda de Ligne Sancho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Anabel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696" y="2657194"/>
            <a:ext cx="5616624" cy="426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1973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980728" y="2051720"/>
          <a:ext cx="4571999" cy="146304"/>
        </p:xfrm>
        <a:graphic>
          <a:graphicData uri="http://schemas.openxmlformats.org/drawingml/2006/table">
            <a:tbl>
              <a:tblPr/>
              <a:tblGrid>
                <a:gridCol w="24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Wanda de Ligne Sancho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Anabel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80" y="2771800"/>
            <a:ext cx="5580235" cy="471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1974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124744" y="1979712"/>
          <a:ext cx="4571999" cy="146304"/>
        </p:xfrm>
        <a:graphic>
          <a:graphicData uri="http://schemas.openxmlformats.org/drawingml/2006/table">
            <a:tbl>
              <a:tblPr/>
              <a:tblGrid>
                <a:gridCol w="24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Carlos Pacheco Caldeira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1975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196752" y="2051720"/>
          <a:ext cx="4571999" cy="146304"/>
        </p:xfrm>
        <a:graphic>
          <a:graphicData uri="http://schemas.openxmlformats.org/drawingml/2006/table">
            <a:tbl>
              <a:tblPr/>
              <a:tblGrid>
                <a:gridCol w="24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Eduardo Mateos Ruiz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Chico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1976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268760" y="2123728"/>
          <a:ext cx="4571999" cy="146304"/>
        </p:xfrm>
        <a:graphic>
          <a:graphicData uri="http://schemas.openxmlformats.org/drawingml/2006/table">
            <a:tbl>
              <a:tblPr/>
              <a:tblGrid>
                <a:gridCol w="24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Joao Vasco Picao Fernandez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 err="1">
                          <a:latin typeface="Arial"/>
                        </a:rPr>
                        <a:t>Dida</a:t>
                      </a:r>
                      <a:endParaRPr lang="es-ES" sz="9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1977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-1" y="1619672"/>
          <a:ext cx="6858001" cy="362328"/>
        </p:xfrm>
        <a:graphic>
          <a:graphicData uri="http://schemas.openxmlformats.org/drawingml/2006/table">
            <a:tbl>
              <a:tblPr/>
              <a:tblGrid>
                <a:gridCol w="365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8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328"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1" i="0" u="none" strike="noStrike" dirty="0"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1" i="0" u="none" strike="noStrike">
                          <a:latin typeface="Arial"/>
                        </a:rPr>
                        <a:t>1977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1" i="0" u="none" strike="noStrike">
                          <a:latin typeface="Arial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latin typeface="Arial"/>
                        </a:rPr>
                        <a:t>Antonio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latin typeface="Arial"/>
                        </a:rPr>
                        <a:t>Filigrana "la colina"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768" y="2483768"/>
            <a:ext cx="3978572" cy="535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332778"/>
              </p:ext>
            </p:extLst>
          </p:nvPr>
        </p:nvGraphicFramePr>
        <p:xfrm>
          <a:off x="908720" y="2267744"/>
          <a:ext cx="4364407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6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1978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dirty="0">
                          <a:latin typeface="Arial"/>
                        </a:rPr>
                        <a:t>Eduardo Mateos Ruiz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Chico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-180528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1968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7664"/>
            <a:ext cx="6597352" cy="759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1979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907704"/>
          <a:ext cx="6858001" cy="320726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Miguel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Mimosa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776" y="2771800"/>
            <a:ext cx="4032448" cy="539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1980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-1" y="1835696"/>
          <a:ext cx="6858001" cy="392734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 dirty="0">
                          <a:latin typeface="Arial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1980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>
                          <a:latin typeface="Arial"/>
                        </a:rPr>
                        <a:t>Marisol </a:t>
                      </a:r>
                      <a:r>
                        <a:rPr lang="es-ES" sz="1000" b="1" i="0" u="none" strike="noStrike" dirty="0" err="1">
                          <a:latin typeface="Arial"/>
                        </a:rPr>
                        <a:t>Albarran</a:t>
                      </a:r>
                      <a:r>
                        <a:rPr lang="es-ES" sz="1000" b="1" i="0" u="none" strike="noStrike" dirty="0">
                          <a:latin typeface="Arial"/>
                        </a:rPr>
                        <a:t> Sanz-</a:t>
                      </a:r>
                      <a:r>
                        <a:rPr lang="es-ES" sz="1000" b="1" i="0" u="none" strike="noStrike" dirty="0" err="1">
                          <a:latin typeface="Arial"/>
                        </a:rPr>
                        <a:t>Calcedo</a:t>
                      </a:r>
                      <a:endParaRPr lang="es-ES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Primavera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816" y="2479770"/>
            <a:ext cx="3240359" cy="531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1980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-1" y="1835696"/>
          <a:ext cx="6858001" cy="392734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 dirty="0">
                          <a:latin typeface="Arial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1980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>
                          <a:latin typeface="Arial"/>
                        </a:rPr>
                        <a:t>Marisol </a:t>
                      </a:r>
                      <a:r>
                        <a:rPr lang="es-ES" sz="1000" b="1" i="0" u="none" strike="noStrike" dirty="0" err="1">
                          <a:latin typeface="Arial"/>
                        </a:rPr>
                        <a:t>Albarran</a:t>
                      </a:r>
                      <a:r>
                        <a:rPr lang="es-ES" sz="1000" b="1" i="0" u="none" strike="noStrike" dirty="0">
                          <a:latin typeface="Arial"/>
                        </a:rPr>
                        <a:t> Sanz-</a:t>
                      </a:r>
                      <a:r>
                        <a:rPr lang="es-ES" sz="1000" b="1" i="0" u="none" strike="noStrike" dirty="0" err="1">
                          <a:latin typeface="Arial"/>
                        </a:rPr>
                        <a:t>Calcedo</a:t>
                      </a:r>
                      <a:endParaRPr lang="es-ES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Primavera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2330322"/>
            <a:ext cx="6048672" cy="4592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1981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835696"/>
          <a:ext cx="6858000" cy="392734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1981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latin typeface="Arial"/>
                        </a:rPr>
                        <a:t>Miguel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latin typeface="Arial"/>
                        </a:rPr>
                        <a:t>Mimosa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776" y="2771800"/>
            <a:ext cx="4032448" cy="539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1982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619672"/>
          <a:ext cx="6858000" cy="320726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latin typeface="Arial"/>
                        </a:rPr>
                        <a:t>1982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latin typeface="Arial"/>
                        </a:rPr>
                        <a:t>Benito Moura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latin typeface="Arial"/>
                        </a:rPr>
                        <a:t>Indio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9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824" y="2267744"/>
            <a:ext cx="30194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1982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619672"/>
          <a:ext cx="6858000" cy="320726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1982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Benito </a:t>
                      </a:r>
                      <a:r>
                        <a:rPr lang="es-ES" sz="1200" b="1" i="0" u="none" strike="noStrike" dirty="0" err="1">
                          <a:latin typeface="Arial"/>
                        </a:rPr>
                        <a:t>Moura</a:t>
                      </a:r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Indio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713" y="2247900"/>
            <a:ext cx="46005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1982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619672"/>
          <a:ext cx="6858000" cy="320726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1982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Benito </a:t>
                      </a:r>
                      <a:r>
                        <a:rPr lang="es-ES" sz="1200" b="1" i="0" u="none" strike="noStrike" dirty="0" err="1">
                          <a:latin typeface="Arial"/>
                        </a:rPr>
                        <a:t>Moura</a:t>
                      </a:r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 dirty="0">
                          <a:latin typeface="Arial"/>
                        </a:rPr>
                        <a:t>Indio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768" y="2555776"/>
            <a:ext cx="4392488" cy="494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1983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052736" y="1979712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1983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Maria Dolores Carrera Moratan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Zero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92" y="2339752"/>
            <a:ext cx="3168352" cy="5910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1984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16633" y="1691680"/>
          <a:ext cx="6741368" cy="320726"/>
        </p:xfrm>
        <a:graphic>
          <a:graphicData uri="http://schemas.openxmlformats.org/drawingml/2006/table">
            <a:tbl>
              <a:tblPr/>
              <a:tblGrid>
                <a:gridCol w="25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8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5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5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02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1984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Roxer Xalabarder Xagales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Serenata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767" y="2267744"/>
            <a:ext cx="4212903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1984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16633" y="1691680"/>
          <a:ext cx="6741368" cy="320726"/>
        </p:xfrm>
        <a:graphic>
          <a:graphicData uri="http://schemas.openxmlformats.org/drawingml/2006/table">
            <a:tbl>
              <a:tblPr/>
              <a:tblGrid>
                <a:gridCol w="2571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89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5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57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02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1984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Roxer Xalabarder Xagales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Serenata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720" y="2251785"/>
            <a:ext cx="4680520" cy="612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1968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736" y="1627881"/>
            <a:ext cx="5255022" cy="751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1985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" y="1907704"/>
          <a:ext cx="6858000" cy="248718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8718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1985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Marisol Albarran Sanz-Calcedo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Oropendola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816" y="2348990"/>
            <a:ext cx="3312368" cy="54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1986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691680"/>
          <a:ext cx="6858001" cy="536750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6750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Pascual Alvarez Dominguez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Clarita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55776"/>
            <a:ext cx="6812026" cy="528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1987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688" y="1979712"/>
            <a:ext cx="5832648" cy="662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1987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" y="1835696"/>
          <a:ext cx="6858000" cy="440432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0432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 dirty="0"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latin typeface="Arial"/>
                        </a:rPr>
                        <a:t>Pascual </a:t>
                      </a:r>
                      <a:r>
                        <a:rPr lang="es-ES" sz="1400" b="1" i="0" u="none" strike="noStrike" dirty="0" err="1">
                          <a:latin typeface="Arial"/>
                        </a:rPr>
                        <a:t>Alvarez</a:t>
                      </a:r>
                      <a:r>
                        <a:rPr lang="es-ES" sz="1400" b="1" i="0" u="none" strike="noStrike" dirty="0">
                          <a:latin typeface="Arial"/>
                        </a:rPr>
                        <a:t> </a:t>
                      </a:r>
                      <a:r>
                        <a:rPr lang="es-ES" sz="1400" b="1" i="0" u="none" strike="noStrike" dirty="0" err="1">
                          <a:latin typeface="Arial"/>
                        </a:rPr>
                        <a:t>Dominguez</a:t>
                      </a:r>
                      <a:endParaRPr lang="es-E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Clarita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55776"/>
            <a:ext cx="6812026" cy="528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750" y="0"/>
            <a:ext cx="2087249" cy="255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1987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" y="1835696"/>
          <a:ext cx="6858000" cy="440432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0432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 dirty="0"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latin typeface="Arial"/>
                        </a:rPr>
                        <a:t>Pascual </a:t>
                      </a:r>
                      <a:r>
                        <a:rPr lang="es-ES" sz="1400" b="1" i="0" u="none" strike="noStrike" dirty="0" err="1">
                          <a:latin typeface="Arial"/>
                        </a:rPr>
                        <a:t>Alvarez</a:t>
                      </a:r>
                      <a:r>
                        <a:rPr lang="es-ES" sz="1400" b="1" i="0" u="none" strike="noStrike" dirty="0">
                          <a:latin typeface="Arial"/>
                        </a:rPr>
                        <a:t> </a:t>
                      </a:r>
                      <a:r>
                        <a:rPr lang="es-ES" sz="1400" b="1" i="0" u="none" strike="noStrike" dirty="0" err="1">
                          <a:latin typeface="Arial"/>
                        </a:rPr>
                        <a:t>Dominguez</a:t>
                      </a:r>
                      <a:endParaRPr lang="es-E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Clarita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24" y="2339751"/>
            <a:ext cx="5359871" cy="647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052736" y="2123728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1988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Manuel Fernandez Palacios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Polvorillo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19247" y="1752553"/>
            <a:ext cx="4602981" cy="6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1989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" y="1691680"/>
          <a:ext cx="6858000" cy="392734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1989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latin typeface="Arial"/>
                        </a:rPr>
                        <a:t>Luis Terron Diez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latin typeface="Arial"/>
                        </a:rPr>
                        <a:t>Descarao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816" y="2411760"/>
            <a:ext cx="3343883" cy="544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1989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" y="1691680"/>
          <a:ext cx="6858000" cy="392734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1989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latin typeface="Arial"/>
                        </a:rPr>
                        <a:t>Luis Terron Diez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latin typeface="Arial"/>
                        </a:rPr>
                        <a:t>Descarao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688" y="2339752"/>
            <a:ext cx="5502399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1990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-1" y="1835696"/>
          <a:ext cx="6858001" cy="320726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1990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Francisco Javier Santos Macias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Besana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96159" y="1544635"/>
            <a:ext cx="4065683" cy="662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1991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835696"/>
          <a:ext cx="6858001" cy="392734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1" i="0" u="none" strike="noStrike"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1" i="0" u="none" strike="noStrike">
                          <a:latin typeface="Arial"/>
                        </a:rPr>
                        <a:t>1991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1" i="0" u="none" strike="noStrike"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latin typeface="Arial"/>
                        </a:rPr>
                        <a:t>Augusto Centeno Blanco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latin typeface="Arial"/>
                        </a:rPr>
                        <a:t>Cordobesa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664" y="2483768"/>
            <a:ext cx="6019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1968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052736" y="1691677"/>
            <a:ext cx="4752528" cy="621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1991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44624" y="1475656"/>
          <a:ext cx="6858001" cy="392734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1" i="0" u="none" strike="noStrike" dirty="0"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1" i="0" u="none" strike="noStrike" dirty="0">
                          <a:latin typeface="Arial"/>
                        </a:rPr>
                        <a:t>1991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1" i="0" u="none" strike="noStrike">
                          <a:latin typeface="Arial"/>
                        </a:rPr>
                        <a:t>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latin typeface="Arial"/>
                        </a:rPr>
                        <a:t>Augusto Centeno Blanco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>
                          <a:latin typeface="Arial"/>
                        </a:rPr>
                        <a:t>Cordobesa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736" y="1979712"/>
            <a:ext cx="4968552" cy="678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1992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" y="1763688"/>
          <a:ext cx="6858000" cy="464742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64742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Luis Miguel Terron Rodriguez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Imposible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CEI 3*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CTO. ESP ABSOLUTO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8840" y="2699792"/>
            <a:ext cx="36004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1993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" y="1907704"/>
          <a:ext cx="6858000" cy="320726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1993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Miguel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Cana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824" y="2627784"/>
            <a:ext cx="3811173" cy="631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1997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2123728"/>
          <a:ext cx="6858000" cy="392734"/>
        </p:xfrm>
        <a:graphic>
          <a:graphicData uri="http://schemas.openxmlformats.org/drawingml/2006/table">
            <a:tbl>
              <a:tblPr/>
              <a:tblGrid>
                <a:gridCol w="261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Miguel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Mojito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824" y="2771800"/>
            <a:ext cx="37242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1994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-1" y="1691680"/>
          <a:ext cx="6858001" cy="320726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1994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Antonio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Mascarpone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51665" y="1591844"/>
            <a:ext cx="4265403" cy="673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1995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980728" y="1979712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1995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Vasco Fonseca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Linda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273389" y="1601871"/>
            <a:ext cx="4383230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1996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763688"/>
          <a:ext cx="6858001" cy="320726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 dirty="0">
                          <a:latin typeface="Arial"/>
                        </a:rPr>
                        <a:t>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1996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>
                          <a:latin typeface="Arial"/>
                        </a:rPr>
                        <a:t>Francisco Cobos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Bruja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CEI 3*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>
                          <a:latin typeface="Arial"/>
                        </a:rPr>
                        <a:t>CTO. ESP ABSOLUTO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529592" y="1358841"/>
            <a:ext cx="3843443" cy="681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1997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2123728"/>
          <a:ext cx="6858000" cy="392734"/>
        </p:xfrm>
        <a:graphic>
          <a:graphicData uri="http://schemas.openxmlformats.org/drawingml/2006/table">
            <a:tbl>
              <a:tblPr/>
              <a:tblGrid>
                <a:gridCol w="261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1997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Miguel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Mojito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824" y="2771800"/>
            <a:ext cx="37242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763688"/>
          <a:ext cx="6858001" cy="288032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1998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latin typeface="Arial"/>
                        </a:rPr>
                        <a:t>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latin typeface="Arial"/>
                        </a:rPr>
                        <a:t>Miguel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latin typeface="Arial"/>
                        </a:rPr>
                        <a:t>Mojito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2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4824" y="2411760"/>
            <a:ext cx="37242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4866" y="0"/>
            <a:ext cx="1413134" cy="205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1999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88640" y="1619672"/>
          <a:ext cx="6669360" cy="392734"/>
        </p:xfrm>
        <a:graphic>
          <a:graphicData uri="http://schemas.openxmlformats.org/drawingml/2006/table">
            <a:tbl>
              <a:tblPr/>
              <a:tblGrid>
                <a:gridCol w="254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2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7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48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1999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Miguel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Mojito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CEI 3*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>
                          <a:latin typeface="Arial"/>
                        </a:rPr>
                        <a:t>CTO. ESP ABSOLUTO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776" y="2267744"/>
            <a:ext cx="3817186" cy="608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1968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1963" y="2448477"/>
            <a:ext cx="583407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4866" y="0"/>
            <a:ext cx="1413134" cy="205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1999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88640" y="1619672"/>
          <a:ext cx="6669360" cy="392734"/>
        </p:xfrm>
        <a:graphic>
          <a:graphicData uri="http://schemas.openxmlformats.org/drawingml/2006/table">
            <a:tbl>
              <a:tblPr/>
              <a:tblGrid>
                <a:gridCol w="254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2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7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48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1999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Miguel Moreno Zapata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Mojito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CEI 3*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>
                          <a:latin typeface="Arial"/>
                        </a:rPr>
                        <a:t>CTO. ESP ABSOLUTO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65038" y="1587955"/>
            <a:ext cx="4177217" cy="625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1999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0" y="1691680"/>
          <a:ext cx="6669361" cy="404488"/>
        </p:xfrm>
        <a:graphic>
          <a:graphicData uri="http://schemas.openxmlformats.org/drawingml/2006/table">
            <a:tbl>
              <a:tblPr/>
              <a:tblGrid>
                <a:gridCol w="254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9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42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40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0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48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4488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Mique Vila Ubach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Dyango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CEI 3*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CTO. EUROPA ABSOLUTO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45345" y="2586216"/>
            <a:ext cx="5443791" cy="5540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2000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052736" y="2267744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Maria Perez Noguera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whicka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4784" y="2627784"/>
            <a:ext cx="3384376" cy="6133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2001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832518"/>
              </p:ext>
            </p:extLst>
          </p:nvPr>
        </p:nvGraphicFramePr>
        <p:xfrm>
          <a:off x="980728" y="2483768"/>
          <a:ext cx="3861543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dirty="0" smtClean="0">
                          <a:latin typeface="Arial"/>
                        </a:rPr>
                        <a:t>Dato </a:t>
                      </a:r>
                      <a:r>
                        <a:rPr lang="es-ES" sz="600" b="1" i="0" u="none" strike="noStrike" dirty="0" err="1" smtClean="0">
                          <a:latin typeface="Arial"/>
                        </a:rPr>
                        <a:t>Kamarunddin</a:t>
                      </a:r>
                      <a:r>
                        <a:rPr lang="es-ES" sz="600" b="1" i="0" u="none" strike="noStrike" dirty="0" smtClean="0">
                          <a:latin typeface="Arial"/>
                        </a:rPr>
                        <a:t> Abdul </a:t>
                      </a:r>
                      <a:r>
                        <a:rPr lang="es-ES" sz="600" b="1" i="0" u="none" strike="noStrike" dirty="0" err="1" smtClean="0">
                          <a:latin typeface="Arial"/>
                        </a:rPr>
                        <a:t>Ghani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baseline="0" dirty="0" smtClean="0">
                          <a:latin typeface="Arial"/>
                        </a:rPr>
                        <a:t>             </a:t>
                      </a:r>
                      <a:r>
                        <a:rPr lang="es-ES" sz="600" b="1" i="0" u="none" strike="noStrike" baseline="0" dirty="0" err="1" smtClean="0">
                          <a:latin typeface="Arial"/>
                        </a:rPr>
                        <a:t>Degma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269" y="2699791"/>
            <a:ext cx="5805711" cy="3960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2002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908720" y="2195736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Salf ali al katbi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Aliza miranbeu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2003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835696"/>
          <a:ext cx="6858001" cy="392734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2003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Jose Torres Bernaldez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Vikingo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499"/>
            <a:ext cx="6857999" cy="51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2004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-1" y="1547664"/>
          <a:ext cx="6858001" cy="248718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48718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2004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Beatriz Duarte Lorido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Duende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CEI 3*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CTO. ESP ABSOLUTO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808" y="2483768"/>
            <a:ext cx="3744416" cy="641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2005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44625" y="1691680"/>
          <a:ext cx="6813376" cy="152400"/>
        </p:xfrm>
        <a:graphic>
          <a:graphicData uri="http://schemas.openxmlformats.org/drawingml/2006/table">
            <a:tbl>
              <a:tblPr/>
              <a:tblGrid>
                <a:gridCol w="259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8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5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7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08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56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 dirty="0">
                          <a:latin typeface="Arial"/>
                        </a:rPr>
                        <a:t>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2005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>
                          <a:latin typeface="Arial"/>
                        </a:rPr>
                        <a:t>Patricia Mariscal Garrido-Falla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Salduero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CEN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808" y="1976445"/>
            <a:ext cx="3744416" cy="637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2006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-1" y="1835696"/>
          <a:ext cx="6858001" cy="392734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2734"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39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Jose Torres Bernaldez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Vikingo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CEN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499"/>
            <a:ext cx="6857999" cy="511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2007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0" y="1691680"/>
          <a:ext cx="6858000" cy="320726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0726"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>
                          <a:latin typeface="Arial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Eloina Fernandez Vega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Rayito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latin typeface="Arial"/>
                        </a:rPr>
                        <a:t>CEI 3*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>
                          <a:latin typeface="Arial"/>
                        </a:rPr>
                        <a:t>CTO. ESP ABSOLUTO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808" y="2411760"/>
            <a:ext cx="3770933" cy="637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1968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052736" y="1763688"/>
          <a:ext cx="4571999" cy="245059"/>
        </p:xfrm>
        <a:graphic>
          <a:graphicData uri="http://schemas.openxmlformats.org/drawingml/2006/table">
            <a:tbl>
              <a:tblPr/>
              <a:tblGrid>
                <a:gridCol w="24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5059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Fernando Valenzuela Poblaciones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Guerrerito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2008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90" y="3230563"/>
            <a:ext cx="6812010" cy="478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908720" y="2411760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Juan Manuel Alonso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Salduero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2009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139" y="3294063"/>
            <a:ext cx="6866139" cy="460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1052736" y="2411760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Luis Cenisergue Romero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Mediatik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2010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04" y="3448049"/>
            <a:ext cx="6845495" cy="461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0" y="2555776"/>
          <a:ext cx="6858001" cy="360040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 dirty="0">
                          <a:latin typeface="Arial"/>
                        </a:rPr>
                        <a:t>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50" b="1" i="0" u="none" strike="noStrike" dirty="0">
                          <a:latin typeface="Arial"/>
                        </a:rPr>
                        <a:t>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 dirty="0">
                          <a:latin typeface="Arial"/>
                        </a:rPr>
                        <a:t>Gloria </a:t>
                      </a:r>
                      <a:r>
                        <a:rPr lang="es-ES" sz="1050" b="1" i="0" u="none" strike="noStrike" dirty="0" err="1">
                          <a:latin typeface="Arial"/>
                        </a:rPr>
                        <a:t>Antunez</a:t>
                      </a:r>
                      <a:r>
                        <a:rPr lang="es-ES" sz="1050" b="1" i="0" u="none" strike="noStrike" dirty="0">
                          <a:latin typeface="Arial"/>
                        </a:rPr>
                        <a:t> Bote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Piraña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50" b="1" i="0" u="none" strike="noStrike">
                          <a:latin typeface="Arial"/>
                        </a:rPr>
                        <a:t>CEI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105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2011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" y="3425825"/>
            <a:ext cx="6850699" cy="418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" y="2555776"/>
          <a:ext cx="6858000" cy="137160"/>
        </p:xfrm>
        <a:graphic>
          <a:graphicData uri="http://schemas.openxmlformats.org/drawingml/2006/table">
            <a:tbl>
              <a:tblPr/>
              <a:tblGrid>
                <a:gridCol w="261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40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51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Jose Luis Ruiz Hidalgo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Al-Gharbe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CEI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9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8 Imagen">
            <a:extLst>
              <a:ext uri="{FF2B5EF4-FFF2-40B4-BE49-F238E27FC236}">
                <a16:creationId xmlns:a16="http://schemas.microsoft.com/office/drawing/2014/main" id="{38569A57-3F96-40D6-99E2-5EB8E833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762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2012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35896"/>
            <a:ext cx="6858000" cy="394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836712" y="2843808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M Pilar Cortoon Muinelo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Qasar de la nie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2012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2816" y="3131841"/>
            <a:ext cx="2736303" cy="457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836712" y="2123728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Maria Capdevilla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Tra Clica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dirty="0">
                          <a:latin typeface="Arial"/>
                        </a:rPr>
                        <a:t>CTO. ESP JUVENIL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2013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166" y="3275857"/>
            <a:ext cx="6902166" cy="472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12054"/>
              </p:ext>
            </p:extLst>
          </p:nvPr>
        </p:nvGraphicFramePr>
        <p:xfrm>
          <a:off x="1124744" y="2195736"/>
          <a:ext cx="4405681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 dirty="0" smtClean="0">
                          <a:latin typeface="Arial"/>
                        </a:rPr>
                        <a:t>46   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dirty="0">
                          <a:latin typeface="Arial"/>
                        </a:rPr>
                        <a:t>Pedro </a:t>
                      </a:r>
                      <a:r>
                        <a:rPr lang="es-ES" sz="600" b="1" i="0" u="none" strike="noStrike" dirty="0" err="1" smtClean="0">
                          <a:latin typeface="Arial"/>
                        </a:rPr>
                        <a:t>Godinho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Alibaba  Ameira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2014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808" y="2699792"/>
            <a:ext cx="343535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980728" y="1835696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Ivan Lois Recuna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Princesa de Alba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2014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59138"/>
            <a:ext cx="6669360" cy="454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908720" y="2195736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Rocio Herrera Carmona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Poyuela PH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CEI2*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dirty="0">
                          <a:latin typeface="Arial"/>
                        </a:rPr>
                        <a:t>CTO.ESP JUEVENIL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2015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66" y="3430587"/>
            <a:ext cx="6896965" cy="415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908720" y="2483768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Jose Luis Ruiz Hidalgo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Al-Gharbe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1969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2987824"/>
            <a:ext cx="5976664" cy="518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908720" y="2339752"/>
          <a:ext cx="4571999" cy="146304"/>
        </p:xfrm>
        <a:graphic>
          <a:graphicData uri="http://schemas.openxmlformats.org/drawingml/2006/table">
            <a:tbl>
              <a:tblPr/>
              <a:tblGrid>
                <a:gridCol w="24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Raffy Lahtam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Purasangre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2016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0768" y="2843808"/>
            <a:ext cx="4176464" cy="500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908720" y="1979712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Alex Luque del Moral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Abha Quely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 3*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dirty="0">
                          <a:latin typeface="Arial"/>
                        </a:rPr>
                        <a:t>CTO. ESP ABSOLUTO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2016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3131840"/>
            <a:ext cx="6597352" cy="4615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980728" y="2123728"/>
          <a:ext cx="4572000" cy="104702"/>
        </p:xfrm>
        <a:graphic>
          <a:graphicData uri="http://schemas.openxmlformats.org/drawingml/2006/table">
            <a:tbl>
              <a:tblPr/>
              <a:tblGrid>
                <a:gridCol w="174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0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26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67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470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2016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>
                          <a:latin typeface="Arial"/>
                        </a:rPr>
                        <a:t>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Ana Grande Avila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Jaleo RD 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>
                          <a:latin typeface="Arial"/>
                        </a:rPr>
                        <a:t>CEI 2*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dirty="0">
                          <a:latin typeface="Arial"/>
                        </a:rPr>
                        <a:t>CTO. ESP JUVENIL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2017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110949"/>
              </p:ext>
            </p:extLst>
          </p:nvPr>
        </p:nvGraphicFramePr>
        <p:xfrm>
          <a:off x="980728" y="2051720"/>
          <a:ext cx="4691949" cy="274320"/>
        </p:xfrm>
        <a:graphic>
          <a:graphicData uri="http://schemas.openxmlformats.org/drawingml/2006/table">
            <a:tbl>
              <a:tblPr/>
              <a:tblGrid>
                <a:gridCol w="1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17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2312"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 dirty="0" smtClean="0">
                          <a:latin typeface="Arial"/>
                        </a:rPr>
                        <a:t>54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 dirty="0" smtClean="0">
                          <a:latin typeface="Arial"/>
                        </a:rPr>
                        <a:t>2017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600" b="1" i="0" u="none" strike="noStrike" dirty="0" smtClean="0">
                          <a:latin typeface="Arial"/>
                        </a:rPr>
                        <a:t> 50   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600" b="1" i="0" u="none" strike="noStrike" dirty="0" smtClean="0">
                          <a:latin typeface="Arial"/>
                        </a:rPr>
                        <a:t>       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600" b="1" i="0" u="none" strike="noStrike" dirty="0" smtClean="0">
                          <a:latin typeface="Arial"/>
                        </a:rPr>
                        <a:t> </a:t>
                      </a:r>
                    </a:p>
                    <a:p>
                      <a:pPr algn="l" fontAlgn="b"/>
                      <a:r>
                        <a:rPr lang="es-ES" sz="600" b="1" i="0" u="none" strike="noStrike" dirty="0" smtClean="0">
                          <a:latin typeface="Arial"/>
                        </a:rPr>
                        <a:t>    Pedro </a:t>
                      </a:r>
                      <a:r>
                        <a:rPr lang="es-ES" sz="600" b="1" i="0" u="none" strike="noStrike" dirty="0" err="1" smtClean="0">
                          <a:latin typeface="Arial"/>
                        </a:rPr>
                        <a:t>Godinho</a:t>
                      </a:r>
                      <a:r>
                        <a:rPr lang="es-ES" sz="600" b="1" i="0" u="none" strike="noStrike" dirty="0" smtClean="0">
                          <a:latin typeface="Arial"/>
                        </a:rPr>
                        <a:t> 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dirty="0" err="1" smtClean="0">
                          <a:latin typeface="Arial"/>
                        </a:rPr>
                        <a:t>Montalban</a:t>
                      </a:r>
                      <a:r>
                        <a:rPr lang="es-ES" sz="600" b="1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s-ES" sz="600" b="1" i="0" u="none" strike="noStrike" baseline="0" dirty="0" err="1" smtClean="0">
                          <a:latin typeface="Arial"/>
                        </a:rPr>
                        <a:t>endurance</a:t>
                      </a:r>
                      <a:r>
                        <a:rPr lang="es-ES" sz="600" b="1" i="0" u="none" strike="noStrike" baseline="0" dirty="0" smtClean="0">
                          <a:latin typeface="Arial"/>
                        </a:rPr>
                        <a:t> 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600" b="1" i="0" u="none" strike="noStrike" dirty="0">
                          <a:latin typeface="Arial"/>
                        </a:rPr>
                        <a:t>CEI 2</a:t>
                      </a:r>
                      <a:r>
                        <a:rPr lang="es-ES" sz="600" b="1" i="0" u="none" strike="noStrike" dirty="0" smtClean="0">
                          <a:latin typeface="Arial"/>
                        </a:rPr>
                        <a:t>*   2x70</a:t>
                      </a:r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ES" sz="600" b="1" i="0" u="none" strike="noStrike" dirty="0">
                        <a:latin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857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1969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908720" y="2339752"/>
          <a:ext cx="4571999" cy="146304"/>
        </p:xfrm>
        <a:graphic>
          <a:graphicData uri="http://schemas.openxmlformats.org/drawingml/2006/table">
            <a:tbl>
              <a:tblPr/>
              <a:tblGrid>
                <a:gridCol w="243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39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78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6304"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1969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latin typeface="Arial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latin typeface="Arial"/>
                        </a:rPr>
                        <a:t>Raffy Lahtam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 dirty="0">
                          <a:latin typeface="Arial"/>
                        </a:rPr>
                        <a:t>Purasangre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56" y="2628900"/>
            <a:ext cx="6192688" cy="424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48680" y="0"/>
            <a:ext cx="5829300" cy="1960033"/>
          </a:xfrm>
        </p:spPr>
        <p:txBody>
          <a:bodyPr>
            <a:normAutofit/>
          </a:bodyPr>
          <a:lstStyle/>
          <a:p>
            <a:r>
              <a:rPr lang="es-ES" sz="9600" dirty="0" smtClean="0"/>
              <a:t>1970</a:t>
            </a:r>
            <a:endParaRPr lang="es-ES" sz="96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0" y="1619672"/>
          <a:ext cx="6858000" cy="362328"/>
        </p:xfrm>
        <a:graphic>
          <a:graphicData uri="http://schemas.openxmlformats.org/drawingml/2006/table">
            <a:tbl>
              <a:tblPr/>
              <a:tblGrid>
                <a:gridCol w="365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89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2328"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1970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>
                          <a:latin typeface="Arial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latin typeface="Arial"/>
                        </a:rPr>
                        <a:t>Luis Thelo Barradas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 dirty="0">
                          <a:latin typeface="Arial"/>
                        </a:rPr>
                        <a:t>Castillo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8760" y="2267744"/>
            <a:ext cx="3816423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668</Words>
  <Application>Microsoft Office PowerPoint</Application>
  <PresentationFormat>Presentación en pantalla (4:3)</PresentationFormat>
  <Paragraphs>436</Paragraphs>
  <Slides>72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72</vt:i4>
      </vt:variant>
    </vt:vector>
  </HeadingPairs>
  <TitlesOfParts>
    <vt:vector size="75" baseType="lpstr">
      <vt:lpstr>Arial</vt:lpstr>
      <vt:lpstr>Calibri</vt:lpstr>
      <vt:lpstr>Tema de Office</vt:lpstr>
      <vt:lpstr>1968</vt:lpstr>
      <vt:lpstr>1968</vt:lpstr>
      <vt:lpstr>1968</vt:lpstr>
      <vt:lpstr>1968</vt:lpstr>
      <vt:lpstr>1968</vt:lpstr>
      <vt:lpstr>1968</vt:lpstr>
      <vt:lpstr>1969</vt:lpstr>
      <vt:lpstr>1969</vt:lpstr>
      <vt:lpstr>1970</vt:lpstr>
      <vt:lpstr>1970</vt:lpstr>
      <vt:lpstr>1971</vt:lpstr>
      <vt:lpstr>1972</vt:lpstr>
      <vt:lpstr>1973</vt:lpstr>
      <vt:lpstr>1973</vt:lpstr>
      <vt:lpstr>1974</vt:lpstr>
      <vt:lpstr>1975</vt:lpstr>
      <vt:lpstr>1976</vt:lpstr>
      <vt:lpstr>1977</vt:lpstr>
      <vt:lpstr>1978</vt:lpstr>
      <vt:lpstr>1979</vt:lpstr>
      <vt:lpstr>1980</vt:lpstr>
      <vt:lpstr>1980</vt:lpstr>
      <vt:lpstr>1981</vt:lpstr>
      <vt:lpstr>1982</vt:lpstr>
      <vt:lpstr>1982</vt:lpstr>
      <vt:lpstr>1982</vt:lpstr>
      <vt:lpstr>1983</vt:lpstr>
      <vt:lpstr>1984</vt:lpstr>
      <vt:lpstr>1984</vt:lpstr>
      <vt:lpstr>1985</vt:lpstr>
      <vt:lpstr>1986</vt:lpstr>
      <vt:lpstr>1987</vt:lpstr>
      <vt:lpstr>1987</vt:lpstr>
      <vt:lpstr>1987</vt:lpstr>
      <vt:lpstr>1988</vt:lpstr>
      <vt:lpstr>1989</vt:lpstr>
      <vt:lpstr>1989</vt:lpstr>
      <vt:lpstr>1990</vt:lpstr>
      <vt:lpstr>1991</vt:lpstr>
      <vt:lpstr>1991</vt:lpstr>
      <vt:lpstr>1992</vt:lpstr>
      <vt:lpstr>1993</vt:lpstr>
      <vt:lpstr>1997</vt:lpstr>
      <vt:lpstr>1994</vt:lpstr>
      <vt:lpstr>1995</vt:lpstr>
      <vt:lpstr>1996</vt:lpstr>
      <vt:lpstr>1997</vt:lpstr>
      <vt:lpstr>1998</vt:lpstr>
      <vt:lpstr>1999</vt:lpstr>
      <vt:lpstr>1999</vt:lpstr>
      <vt:lpstr>1999</vt:lpstr>
      <vt:lpstr>2000</vt:lpstr>
      <vt:lpstr>2001</vt:lpstr>
      <vt:lpstr>2002</vt:lpstr>
      <vt:lpstr>2003</vt:lpstr>
      <vt:lpstr>2004</vt:lpstr>
      <vt:lpstr>2005</vt:lpstr>
      <vt:lpstr>2006</vt:lpstr>
      <vt:lpstr>2007</vt:lpstr>
      <vt:lpstr>2008</vt:lpstr>
      <vt:lpstr>2009</vt:lpstr>
      <vt:lpstr>2010</vt:lpstr>
      <vt:lpstr>2011</vt:lpstr>
      <vt:lpstr>2012</vt:lpstr>
      <vt:lpstr>2012</vt:lpstr>
      <vt:lpstr>2013</vt:lpstr>
      <vt:lpstr>2014</vt:lpstr>
      <vt:lpstr>2014</vt:lpstr>
      <vt:lpstr>2015</vt:lpstr>
      <vt:lpstr>2016</vt:lpstr>
      <vt:lpstr>2016</vt:lpstr>
      <vt:lpstr>2017</vt:lpstr>
    </vt:vector>
  </TitlesOfParts>
  <Company>AEAT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</dc:title>
  <dc:creator>AEAT</dc:creator>
  <cp:lastModifiedBy>AEAT</cp:lastModifiedBy>
  <cp:revision>66</cp:revision>
  <dcterms:created xsi:type="dcterms:W3CDTF">2017-03-16T07:45:14Z</dcterms:created>
  <dcterms:modified xsi:type="dcterms:W3CDTF">2018-01-24T13:52:29Z</dcterms:modified>
</cp:coreProperties>
</file>